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5" r:id="rId7"/>
    <p:sldId id="264" r:id="rId8"/>
    <p:sldId id="266" r:id="rId9"/>
    <p:sldId id="260" r:id="rId10"/>
    <p:sldId id="261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51" autoAdjust="0"/>
  </p:normalViewPr>
  <p:slideViewPr>
    <p:cSldViewPr snapToGrid="0">
      <p:cViewPr varScale="1">
        <p:scale>
          <a:sx n="93" d="100"/>
          <a:sy n="93" d="100"/>
        </p:scale>
        <p:origin x="21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65B604-9AA6-4047-B878-FED3A18E6A0A}" type="doc">
      <dgm:prSet loTypeId="urn:microsoft.com/office/officeart/2008/layout/LinedList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7A23194-EB48-41B1-B410-2C9218825A29}">
      <dgm:prSet/>
      <dgm:spPr/>
      <dgm:t>
        <a:bodyPr/>
        <a:lstStyle/>
        <a:p>
          <a:r>
            <a:rPr lang="fr-FR" dirty="0"/>
            <a:t>Navigation </a:t>
          </a:r>
          <a:r>
            <a:rPr lang="fr-FR" dirty="0" err="1"/>
            <a:t>sensors</a:t>
          </a:r>
          <a:r>
            <a:rPr lang="fr-FR" dirty="0"/>
            <a:t> (</a:t>
          </a:r>
          <a:r>
            <a:rPr lang="fr-FR" dirty="0" err="1"/>
            <a:t>accelerometer,gps</a:t>
          </a:r>
          <a:r>
            <a:rPr lang="fr-FR" dirty="0"/>
            <a:t>, gyroscope) </a:t>
          </a:r>
          <a:endParaRPr lang="en-US" dirty="0"/>
        </a:p>
      </dgm:t>
    </dgm:pt>
    <dgm:pt modelId="{8F49E69B-EE9C-4640-BEF0-9C86E3683C25}" type="parTrans" cxnId="{0959BE83-CFBB-4CF1-9F9B-0DA72F80F8E6}">
      <dgm:prSet/>
      <dgm:spPr/>
      <dgm:t>
        <a:bodyPr/>
        <a:lstStyle/>
        <a:p>
          <a:endParaRPr lang="en-US"/>
        </a:p>
      </dgm:t>
    </dgm:pt>
    <dgm:pt modelId="{EDFB940F-4019-484A-89C1-F257D30209EF}" type="sibTrans" cxnId="{0959BE83-CFBB-4CF1-9F9B-0DA72F80F8E6}">
      <dgm:prSet/>
      <dgm:spPr/>
      <dgm:t>
        <a:bodyPr/>
        <a:lstStyle/>
        <a:p>
          <a:endParaRPr lang="en-US"/>
        </a:p>
      </dgm:t>
    </dgm:pt>
    <dgm:pt modelId="{71D5E025-95BD-46C2-9E08-10396BC2C3D3}">
      <dgm:prSet/>
      <dgm:spPr/>
      <dgm:t>
        <a:bodyPr/>
        <a:lstStyle/>
        <a:p>
          <a:endParaRPr lang="en-US" dirty="0"/>
        </a:p>
      </dgm:t>
    </dgm:pt>
    <dgm:pt modelId="{B1381212-9857-44A1-A170-9E7BADA9C025}" type="parTrans" cxnId="{EEE8BF74-D1F9-4646-B43B-EEB2DD7D3D4D}">
      <dgm:prSet/>
      <dgm:spPr/>
      <dgm:t>
        <a:bodyPr/>
        <a:lstStyle/>
        <a:p>
          <a:endParaRPr lang="en-US"/>
        </a:p>
      </dgm:t>
    </dgm:pt>
    <dgm:pt modelId="{40CD1275-4D8C-4FED-87E9-870EEB78EA4C}" type="sibTrans" cxnId="{EEE8BF74-D1F9-4646-B43B-EEB2DD7D3D4D}">
      <dgm:prSet/>
      <dgm:spPr/>
      <dgm:t>
        <a:bodyPr/>
        <a:lstStyle/>
        <a:p>
          <a:endParaRPr lang="en-US"/>
        </a:p>
      </dgm:t>
    </dgm:pt>
    <dgm:pt modelId="{F00E98B5-B8A0-45BF-B273-F7A0F3542139}">
      <dgm:prSet/>
      <dgm:spPr/>
      <dgm:t>
        <a:bodyPr/>
        <a:lstStyle/>
        <a:p>
          <a:r>
            <a:rPr lang="fr-FR" dirty="0" err="1"/>
            <a:t>Creation</a:t>
          </a:r>
          <a:r>
            <a:rPr lang="fr-FR" dirty="0"/>
            <a:t> of a </a:t>
          </a:r>
          <a:r>
            <a:rPr lang="fr-FR" dirty="0" err="1"/>
            <a:t>sqlite</a:t>
          </a:r>
          <a:r>
            <a:rPr lang="fr-FR" dirty="0"/>
            <a:t> </a:t>
          </a:r>
          <a:r>
            <a:rPr lang="fr-FR" dirty="0" err="1"/>
            <a:t>database</a:t>
          </a:r>
          <a:r>
            <a:rPr lang="fr-FR" dirty="0"/>
            <a:t> to </a:t>
          </a:r>
          <a:r>
            <a:rPr lang="fr-FR" dirty="0" err="1"/>
            <a:t>save</a:t>
          </a:r>
          <a:r>
            <a:rPr lang="fr-FR" dirty="0"/>
            <a:t> the data and export data </a:t>
          </a:r>
          <a:endParaRPr lang="en-US" dirty="0"/>
        </a:p>
      </dgm:t>
    </dgm:pt>
    <dgm:pt modelId="{6954634C-4D9D-43F5-B71F-A9F93ECC0E81}" type="parTrans" cxnId="{4EEACEC1-57C2-48CA-9EE4-D41BBA4F7493}">
      <dgm:prSet/>
      <dgm:spPr/>
      <dgm:t>
        <a:bodyPr/>
        <a:lstStyle/>
        <a:p>
          <a:endParaRPr lang="en-US"/>
        </a:p>
      </dgm:t>
    </dgm:pt>
    <dgm:pt modelId="{07D0CA01-A61C-49A3-9793-A0DC9100E2DD}" type="sibTrans" cxnId="{4EEACEC1-57C2-48CA-9EE4-D41BBA4F7493}">
      <dgm:prSet/>
      <dgm:spPr/>
      <dgm:t>
        <a:bodyPr/>
        <a:lstStyle/>
        <a:p>
          <a:endParaRPr lang="en-US"/>
        </a:p>
      </dgm:t>
    </dgm:pt>
    <dgm:pt modelId="{DC305AB2-08DE-4656-B4B5-D13226DB7239}" type="pres">
      <dgm:prSet presAssocID="{1A65B604-9AA6-4047-B878-FED3A18E6A0A}" presName="vert0" presStyleCnt="0">
        <dgm:presLayoutVars>
          <dgm:dir/>
          <dgm:animOne val="branch"/>
          <dgm:animLvl val="lvl"/>
        </dgm:presLayoutVars>
      </dgm:prSet>
      <dgm:spPr/>
    </dgm:pt>
    <dgm:pt modelId="{584F0286-D8D8-4350-B472-BAE68B296E32}" type="pres">
      <dgm:prSet presAssocID="{A7A23194-EB48-41B1-B410-2C9218825A29}" presName="thickLine" presStyleLbl="alignNode1" presStyleIdx="0" presStyleCnt="3"/>
      <dgm:spPr/>
    </dgm:pt>
    <dgm:pt modelId="{C114A42F-DB26-41D2-B61E-CC46777B05F8}" type="pres">
      <dgm:prSet presAssocID="{A7A23194-EB48-41B1-B410-2C9218825A29}" presName="horz1" presStyleCnt="0"/>
      <dgm:spPr/>
    </dgm:pt>
    <dgm:pt modelId="{A0F08B30-2B35-4F43-BF58-2C881037AFFF}" type="pres">
      <dgm:prSet presAssocID="{A7A23194-EB48-41B1-B410-2C9218825A29}" presName="tx1" presStyleLbl="revTx" presStyleIdx="0" presStyleCnt="3"/>
      <dgm:spPr/>
    </dgm:pt>
    <dgm:pt modelId="{7941D5CB-ACFD-4188-8CAE-EE96F6E6928B}" type="pres">
      <dgm:prSet presAssocID="{A7A23194-EB48-41B1-B410-2C9218825A29}" presName="vert1" presStyleCnt="0"/>
      <dgm:spPr/>
    </dgm:pt>
    <dgm:pt modelId="{8E309C60-9A02-49C7-A566-CEF590514C4E}" type="pres">
      <dgm:prSet presAssocID="{71D5E025-95BD-46C2-9E08-10396BC2C3D3}" presName="thickLine" presStyleLbl="alignNode1" presStyleIdx="1" presStyleCnt="3"/>
      <dgm:spPr/>
    </dgm:pt>
    <dgm:pt modelId="{D6AF5D6E-2EFF-457B-B35E-49EE511E7791}" type="pres">
      <dgm:prSet presAssocID="{71D5E025-95BD-46C2-9E08-10396BC2C3D3}" presName="horz1" presStyleCnt="0"/>
      <dgm:spPr/>
    </dgm:pt>
    <dgm:pt modelId="{C667A539-5FDE-41F0-8612-59D6B8E7455D}" type="pres">
      <dgm:prSet presAssocID="{71D5E025-95BD-46C2-9E08-10396BC2C3D3}" presName="tx1" presStyleLbl="revTx" presStyleIdx="1" presStyleCnt="3"/>
      <dgm:spPr/>
    </dgm:pt>
    <dgm:pt modelId="{310A589F-49F3-4CA9-A3FD-7CE751D93A39}" type="pres">
      <dgm:prSet presAssocID="{71D5E025-95BD-46C2-9E08-10396BC2C3D3}" presName="vert1" presStyleCnt="0"/>
      <dgm:spPr/>
    </dgm:pt>
    <dgm:pt modelId="{31C48F61-310B-4339-A49A-7F49638B4D80}" type="pres">
      <dgm:prSet presAssocID="{F00E98B5-B8A0-45BF-B273-F7A0F3542139}" presName="thickLine" presStyleLbl="alignNode1" presStyleIdx="2" presStyleCnt="3"/>
      <dgm:spPr/>
    </dgm:pt>
    <dgm:pt modelId="{C2CE0C8A-4A69-4F33-AF2C-21F8DD70C5BF}" type="pres">
      <dgm:prSet presAssocID="{F00E98B5-B8A0-45BF-B273-F7A0F3542139}" presName="horz1" presStyleCnt="0"/>
      <dgm:spPr/>
    </dgm:pt>
    <dgm:pt modelId="{98AA2F67-3850-45E6-AD45-0A2FD31C7B62}" type="pres">
      <dgm:prSet presAssocID="{F00E98B5-B8A0-45BF-B273-F7A0F3542139}" presName="tx1" presStyleLbl="revTx" presStyleIdx="2" presStyleCnt="3" custLinFactNeighborX="543" custLinFactNeighborY="-100000"/>
      <dgm:spPr/>
    </dgm:pt>
    <dgm:pt modelId="{C6FE67A3-C286-46FC-B229-8284B88FB704}" type="pres">
      <dgm:prSet presAssocID="{F00E98B5-B8A0-45BF-B273-F7A0F3542139}" presName="vert1" presStyleCnt="0"/>
      <dgm:spPr/>
    </dgm:pt>
  </dgm:ptLst>
  <dgm:cxnLst>
    <dgm:cxn modelId="{AED78327-8593-4123-887E-68B5B9D512B8}" type="presOf" srcId="{A7A23194-EB48-41B1-B410-2C9218825A29}" destId="{A0F08B30-2B35-4F43-BF58-2C881037AFFF}" srcOrd="0" destOrd="0" presId="urn:microsoft.com/office/officeart/2008/layout/LinedList"/>
    <dgm:cxn modelId="{E71A624E-449A-4F57-80A5-39FC0881181A}" type="presOf" srcId="{1A65B604-9AA6-4047-B878-FED3A18E6A0A}" destId="{DC305AB2-08DE-4656-B4B5-D13226DB7239}" srcOrd="0" destOrd="0" presId="urn:microsoft.com/office/officeart/2008/layout/LinedList"/>
    <dgm:cxn modelId="{EEE8BF74-D1F9-4646-B43B-EEB2DD7D3D4D}" srcId="{1A65B604-9AA6-4047-B878-FED3A18E6A0A}" destId="{71D5E025-95BD-46C2-9E08-10396BC2C3D3}" srcOrd="1" destOrd="0" parTransId="{B1381212-9857-44A1-A170-9E7BADA9C025}" sibTransId="{40CD1275-4D8C-4FED-87E9-870EEB78EA4C}"/>
    <dgm:cxn modelId="{0959BE83-CFBB-4CF1-9F9B-0DA72F80F8E6}" srcId="{1A65B604-9AA6-4047-B878-FED3A18E6A0A}" destId="{A7A23194-EB48-41B1-B410-2C9218825A29}" srcOrd="0" destOrd="0" parTransId="{8F49E69B-EE9C-4640-BEF0-9C86E3683C25}" sibTransId="{EDFB940F-4019-484A-89C1-F257D30209EF}"/>
    <dgm:cxn modelId="{10E2BFA5-3F8D-478D-8841-992471584105}" type="presOf" srcId="{71D5E025-95BD-46C2-9E08-10396BC2C3D3}" destId="{C667A539-5FDE-41F0-8612-59D6B8E7455D}" srcOrd="0" destOrd="0" presId="urn:microsoft.com/office/officeart/2008/layout/LinedList"/>
    <dgm:cxn modelId="{4EEACEC1-57C2-48CA-9EE4-D41BBA4F7493}" srcId="{1A65B604-9AA6-4047-B878-FED3A18E6A0A}" destId="{F00E98B5-B8A0-45BF-B273-F7A0F3542139}" srcOrd="2" destOrd="0" parTransId="{6954634C-4D9D-43F5-B71F-A9F93ECC0E81}" sibTransId="{07D0CA01-A61C-49A3-9793-A0DC9100E2DD}"/>
    <dgm:cxn modelId="{AFCD39D3-B073-4D95-A1E9-04221BD00E14}" type="presOf" srcId="{F00E98B5-B8A0-45BF-B273-F7A0F3542139}" destId="{98AA2F67-3850-45E6-AD45-0A2FD31C7B62}" srcOrd="0" destOrd="0" presId="urn:microsoft.com/office/officeart/2008/layout/LinedList"/>
    <dgm:cxn modelId="{2862CBFA-89DF-4325-AB40-9A82180A2690}" type="presParOf" srcId="{DC305AB2-08DE-4656-B4B5-D13226DB7239}" destId="{584F0286-D8D8-4350-B472-BAE68B296E32}" srcOrd="0" destOrd="0" presId="urn:microsoft.com/office/officeart/2008/layout/LinedList"/>
    <dgm:cxn modelId="{108932DC-8710-4B53-8938-9A32AF775D0C}" type="presParOf" srcId="{DC305AB2-08DE-4656-B4B5-D13226DB7239}" destId="{C114A42F-DB26-41D2-B61E-CC46777B05F8}" srcOrd="1" destOrd="0" presId="urn:microsoft.com/office/officeart/2008/layout/LinedList"/>
    <dgm:cxn modelId="{F1C5F1EB-0AF9-4894-BDE9-2A9412C542F3}" type="presParOf" srcId="{C114A42F-DB26-41D2-B61E-CC46777B05F8}" destId="{A0F08B30-2B35-4F43-BF58-2C881037AFFF}" srcOrd="0" destOrd="0" presId="urn:microsoft.com/office/officeart/2008/layout/LinedList"/>
    <dgm:cxn modelId="{CD474A1F-E82A-4E2A-A899-E63BF594D7C3}" type="presParOf" srcId="{C114A42F-DB26-41D2-B61E-CC46777B05F8}" destId="{7941D5CB-ACFD-4188-8CAE-EE96F6E6928B}" srcOrd="1" destOrd="0" presId="urn:microsoft.com/office/officeart/2008/layout/LinedList"/>
    <dgm:cxn modelId="{92154357-5616-4DBC-8609-67E2B1D48FF1}" type="presParOf" srcId="{DC305AB2-08DE-4656-B4B5-D13226DB7239}" destId="{8E309C60-9A02-49C7-A566-CEF590514C4E}" srcOrd="2" destOrd="0" presId="urn:microsoft.com/office/officeart/2008/layout/LinedList"/>
    <dgm:cxn modelId="{F7DD34CF-85D3-40F5-A9F9-EB559BF374EC}" type="presParOf" srcId="{DC305AB2-08DE-4656-B4B5-D13226DB7239}" destId="{D6AF5D6E-2EFF-457B-B35E-49EE511E7791}" srcOrd="3" destOrd="0" presId="urn:microsoft.com/office/officeart/2008/layout/LinedList"/>
    <dgm:cxn modelId="{A69D8468-7FA7-49AE-B32E-476CD26F09D6}" type="presParOf" srcId="{D6AF5D6E-2EFF-457B-B35E-49EE511E7791}" destId="{C667A539-5FDE-41F0-8612-59D6B8E7455D}" srcOrd="0" destOrd="0" presId="urn:microsoft.com/office/officeart/2008/layout/LinedList"/>
    <dgm:cxn modelId="{B5040DF1-DBD6-4762-9D25-81BCB7A3C5CF}" type="presParOf" srcId="{D6AF5D6E-2EFF-457B-B35E-49EE511E7791}" destId="{310A589F-49F3-4CA9-A3FD-7CE751D93A39}" srcOrd="1" destOrd="0" presId="urn:microsoft.com/office/officeart/2008/layout/LinedList"/>
    <dgm:cxn modelId="{E6FF766D-1F0D-44CA-86C5-864692348A93}" type="presParOf" srcId="{DC305AB2-08DE-4656-B4B5-D13226DB7239}" destId="{31C48F61-310B-4339-A49A-7F49638B4D80}" srcOrd="4" destOrd="0" presId="urn:microsoft.com/office/officeart/2008/layout/LinedList"/>
    <dgm:cxn modelId="{F546989D-7402-497B-A68F-AB529D0B2A56}" type="presParOf" srcId="{DC305AB2-08DE-4656-B4B5-D13226DB7239}" destId="{C2CE0C8A-4A69-4F33-AF2C-21F8DD70C5BF}" srcOrd="5" destOrd="0" presId="urn:microsoft.com/office/officeart/2008/layout/LinedList"/>
    <dgm:cxn modelId="{0B2F31E4-5B94-4C37-ACD7-CD52E726517E}" type="presParOf" srcId="{C2CE0C8A-4A69-4F33-AF2C-21F8DD70C5BF}" destId="{98AA2F67-3850-45E6-AD45-0A2FD31C7B62}" srcOrd="0" destOrd="0" presId="urn:microsoft.com/office/officeart/2008/layout/LinedList"/>
    <dgm:cxn modelId="{9DD6E992-9217-4B17-920B-45406EBCED7B}" type="presParOf" srcId="{C2CE0C8A-4A69-4F33-AF2C-21F8DD70C5BF}" destId="{C6FE67A3-C286-46FC-B229-8284B88FB70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4F0286-D8D8-4350-B472-BAE68B296E32}">
      <dsp:nvSpPr>
        <dsp:cNvPr id="0" name=""/>
        <dsp:cNvSpPr/>
      </dsp:nvSpPr>
      <dsp:spPr>
        <a:xfrm>
          <a:off x="0" y="2032"/>
          <a:ext cx="608965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0F08B30-2B35-4F43-BF58-2C881037AFFF}">
      <dsp:nvSpPr>
        <dsp:cNvPr id="0" name=""/>
        <dsp:cNvSpPr/>
      </dsp:nvSpPr>
      <dsp:spPr>
        <a:xfrm>
          <a:off x="0" y="2032"/>
          <a:ext cx="6089650" cy="1385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 dirty="0"/>
            <a:t>Navigation </a:t>
          </a:r>
          <a:r>
            <a:rPr lang="fr-FR" sz="3600" kern="1200" dirty="0" err="1"/>
            <a:t>sensors</a:t>
          </a:r>
          <a:r>
            <a:rPr lang="fr-FR" sz="3600" kern="1200" dirty="0"/>
            <a:t> (</a:t>
          </a:r>
          <a:r>
            <a:rPr lang="fr-FR" sz="3600" kern="1200" dirty="0" err="1"/>
            <a:t>accelerometer,gps</a:t>
          </a:r>
          <a:r>
            <a:rPr lang="fr-FR" sz="3600" kern="1200" dirty="0"/>
            <a:t>, gyroscope) </a:t>
          </a:r>
          <a:endParaRPr lang="en-US" sz="3600" kern="1200" dirty="0"/>
        </a:p>
      </dsp:txBody>
      <dsp:txXfrm>
        <a:off x="0" y="2032"/>
        <a:ext cx="6089650" cy="1385976"/>
      </dsp:txXfrm>
    </dsp:sp>
    <dsp:sp modelId="{8E309C60-9A02-49C7-A566-CEF590514C4E}">
      <dsp:nvSpPr>
        <dsp:cNvPr id="0" name=""/>
        <dsp:cNvSpPr/>
      </dsp:nvSpPr>
      <dsp:spPr>
        <a:xfrm>
          <a:off x="0" y="1388009"/>
          <a:ext cx="608965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67A539-5FDE-41F0-8612-59D6B8E7455D}">
      <dsp:nvSpPr>
        <dsp:cNvPr id="0" name=""/>
        <dsp:cNvSpPr/>
      </dsp:nvSpPr>
      <dsp:spPr>
        <a:xfrm>
          <a:off x="0" y="1388009"/>
          <a:ext cx="6089650" cy="1385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 dirty="0"/>
        </a:p>
      </dsp:txBody>
      <dsp:txXfrm>
        <a:off x="0" y="1388009"/>
        <a:ext cx="6089650" cy="1385976"/>
      </dsp:txXfrm>
    </dsp:sp>
    <dsp:sp modelId="{31C48F61-310B-4339-A49A-7F49638B4D80}">
      <dsp:nvSpPr>
        <dsp:cNvPr id="0" name=""/>
        <dsp:cNvSpPr/>
      </dsp:nvSpPr>
      <dsp:spPr>
        <a:xfrm>
          <a:off x="0" y="2773985"/>
          <a:ext cx="608965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8AA2F67-3850-45E6-AD45-0A2FD31C7B62}">
      <dsp:nvSpPr>
        <dsp:cNvPr id="0" name=""/>
        <dsp:cNvSpPr/>
      </dsp:nvSpPr>
      <dsp:spPr>
        <a:xfrm>
          <a:off x="0" y="1388009"/>
          <a:ext cx="6089650" cy="1385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 dirty="0" err="1"/>
            <a:t>Creation</a:t>
          </a:r>
          <a:r>
            <a:rPr lang="fr-FR" sz="3600" kern="1200" dirty="0"/>
            <a:t> of a </a:t>
          </a:r>
          <a:r>
            <a:rPr lang="fr-FR" sz="3600" kern="1200" dirty="0" err="1"/>
            <a:t>sqlite</a:t>
          </a:r>
          <a:r>
            <a:rPr lang="fr-FR" sz="3600" kern="1200" dirty="0"/>
            <a:t> </a:t>
          </a:r>
          <a:r>
            <a:rPr lang="fr-FR" sz="3600" kern="1200" dirty="0" err="1"/>
            <a:t>database</a:t>
          </a:r>
          <a:r>
            <a:rPr lang="fr-FR" sz="3600" kern="1200" dirty="0"/>
            <a:t> to </a:t>
          </a:r>
          <a:r>
            <a:rPr lang="fr-FR" sz="3600" kern="1200" dirty="0" err="1"/>
            <a:t>save</a:t>
          </a:r>
          <a:r>
            <a:rPr lang="fr-FR" sz="3600" kern="1200" dirty="0"/>
            <a:t> the data and export data </a:t>
          </a:r>
          <a:endParaRPr lang="en-US" sz="3600" kern="1200" dirty="0"/>
        </a:p>
      </dsp:txBody>
      <dsp:txXfrm>
        <a:off x="0" y="1388009"/>
        <a:ext cx="6089650" cy="13859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D12ACB-6390-4AC8-9723-BB5142780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A58E90A-5EE4-41BD-8E9B-953B755F9A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1C7E18-F783-4ADB-9A1A-87434EA87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D122-4E58-453C-BF63-1D85E055E60D}" type="datetimeFigureOut">
              <a:rPr lang="fr-FR" smtClean="0"/>
              <a:t>04/09/2018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6E0555D-6170-4210-A984-D0E5F2DDF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D35916-CD9B-43DA-AC78-9510C69AD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6BA4E-AE99-438C-8C3C-798CA8C2C1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3010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4D114D-DFB3-4628-A31A-B3EB2D5CC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EFCDDDF-C538-46B9-90B5-4A10C2E4FF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CB07AFE-C0E2-453B-ABCB-9D43BE226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D122-4E58-453C-BF63-1D85E055E60D}" type="datetimeFigureOut">
              <a:rPr lang="fr-FR" smtClean="0"/>
              <a:t>04/09/2018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97D7A78-E722-49C2-97C1-81ED1FB82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56AB44-6AA0-44A8-BBB1-20429731A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6BA4E-AE99-438C-8C3C-798CA8C2C1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1029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4389028-9ACC-4BE8-90B1-0736AEA22E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D4B4183-9C30-4A3F-88AA-026CBCEC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247C544-C5F7-4F22-B26C-0AC2DB6CD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D122-4E58-453C-BF63-1D85E055E60D}" type="datetimeFigureOut">
              <a:rPr lang="fr-FR" smtClean="0"/>
              <a:t>04/09/2018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922922-73EE-4484-91E9-83A6BCAC6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8139CD3-B4FE-4C6E-9506-69D7C0A3C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6BA4E-AE99-438C-8C3C-798CA8C2C1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7058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25ED05-935E-4D7C-97D6-1DC2C8FC9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41CC74-C076-4670-AD0B-FB4E92AF3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568F600-2F6C-489A-9B71-15197096C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D122-4E58-453C-BF63-1D85E055E60D}" type="datetimeFigureOut">
              <a:rPr lang="fr-FR" smtClean="0"/>
              <a:t>04/09/2018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C74DE41-28EC-44E0-B981-E55A3029A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34F563E-E1AB-4AEB-B552-872E25594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6BA4E-AE99-438C-8C3C-798CA8C2C1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5826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5BE706-B263-4669-A253-128F992FF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34E3381-A90F-451E-AEF1-1239D461E4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DB81702-4F2A-473C-9043-00A4D0370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D122-4E58-453C-BF63-1D85E055E60D}" type="datetimeFigureOut">
              <a:rPr lang="fr-FR" smtClean="0"/>
              <a:t>04/09/2018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F62D3C-3A1F-4694-A382-2FFCB860A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692FCA3-C325-4900-BFA3-C96DD741E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6BA4E-AE99-438C-8C3C-798CA8C2C1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7745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79475E-DD1E-48B3-BC4B-AB710171D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5B1A97-02D0-434A-8C9B-3C1D3816D7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613434F-1D28-491B-874D-A2CEE19C5A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180C8A6-96BB-4CFA-B879-D1C79815F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D122-4E58-453C-BF63-1D85E055E60D}" type="datetimeFigureOut">
              <a:rPr lang="fr-FR" smtClean="0"/>
              <a:t>04/09/2018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C24A984-72F4-4912-8FC8-9D1256AA3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C049D2A-0E22-4DE9-AA5E-FA07C5330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6BA4E-AE99-438C-8C3C-798CA8C2C1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0034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EAFF32-8059-4BFD-8F25-825534FA9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E150CFF-B097-45D0-9F65-97F45A578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F9E3E8C-1399-4975-A108-636ED67D3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DAF648D-C624-441F-B3CD-95B5E1D775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16CF237-8174-47F0-9DD2-8FECB1A831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C919263-D7A0-4879-904E-CEB5D45E8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D122-4E58-453C-BF63-1D85E055E60D}" type="datetimeFigureOut">
              <a:rPr lang="fr-FR" smtClean="0"/>
              <a:t>04/09/2018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87F66C2-5A93-4988-BC33-A56B3CC61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6F65E35-CC20-40AC-8257-5F201F897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6BA4E-AE99-438C-8C3C-798CA8C2C1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0630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B4861C-5373-4F44-B297-361B5A165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931C3FF-770F-4D20-BCC2-AC96B30AC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D122-4E58-453C-BF63-1D85E055E60D}" type="datetimeFigureOut">
              <a:rPr lang="fr-FR" smtClean="0"/>
              <a:t>04/09/2018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444BDB3-4ED3-4888-B566-08DA32B82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FE80D5A-1CA3-4B7E-89EF-77A24B753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6BA4E-AE99-438C-8C3C-798CA8C2C1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7664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4E6630D-16B6-45CA-97E8-14E9511D9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D122-4E58-453C-BF63-1D85E055E60D}" type="datetimeFigureOut">
              <a:rPr lang="fr-FR" smtClean="0"/>
              <a:t>04/09/2018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10188A5-C11F-4A1B-957A-6D2C61C73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006FA0C-49AC-48C7-87C8-3D8FAF194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6BA4E-AE99-438C-8C3C-798CA8C2C1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7640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810A41-BE0B-49FD-B1B3-0FBDB934C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48558D-6BF2-45A2-B400-EFE10DC67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52581A7-E42F-49DC-9126-73595A9F06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4538AB-107C-478D-B777-87C7F4ECD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D122-4E58-453C-BF63-1D85E055E60D}" type="datetimeFigureOut">
              <a:rPr lang="fr-FR" smtClean="0"/>
              <a:t>04/09/2018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310D7C4-1079-43E0-84B9-C672E7B3F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A40E4F2-B775-4584-8D13-4854E753D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6BA4E-AE99-438C-8C3C-798CA8C2C1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028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059E79-B003-4A8B-9593-547848AA8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06DE799-7396-4569-9C6E-36B3148764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BB0D2FF-83A8-4D54-87E5-F0A1C6ED25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423BAED-995A-4EA2-B9B1-245653FFD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D122-4E58-453C-BF63-1D85E055E60D}" type="datetimeFigureOut">
              <a:rPr lang="fr-FR" smtClean="0"/>
              <a:t>04/09/2018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220CD1A-AE65-4023-B2CF-18609EEF1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4FB8BE4-C1E3-4990-A795-4B9DF166A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6BA4E-AE99-438C-8C3C-798CA8C2C1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743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59CDFFD-4A70-4B81-9060-D96D8B5CA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4B4956-C774-4742-932B-3F2B182F5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4DD7E5B-539C-4047-80EF-C4B319314F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AD122-4E58-453C-BF63-1D85E055E60D}" type="datetimeFigureOut">
              <a:rPr lang="fr-FR" smtClean="0"/>
              <a:t>04/09/2018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D28392A-5664-45EB-99E2-DD02386B1F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AC80B5A-7538-4D89-8E94-06B9418EE3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D6BA4E-AE99-438C-8C3C-798CA8C2C1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7302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715046-14B8-4FEB-9DD6-13D2FF336D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fr-FR" sz="5600"/>
              <a:t>An application to save your navigation data</a:t>
            </a:r>
            <a:endParaRPr lang="fr-FR" sz="56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2F7311-6206-4AA6-9A0F-ABDCB1DDD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85259" y="6284068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fr-FR" sz="2000"/>
              <a:t>Made by Astrid Tanon Kouadio </a:t>
            </a:r>
            <a:endParaRPr lang="fr-FR" sz="20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3" descr="Une image contenant objet, montre&#10;&#10;Description générée avec un niveau de confiance élevé">
            <a:extLst>
              <a:ext uri="{FF2B5EF4-FFF2-40B4-BE49-F238E27FC236}">
                <a16:creationId xmlns:a16="http://schemas.microsoft.com/office/drawing/2014/main" id="{700AFD85-FA44-4D73-956D-7E94BB776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73" r="18167" b="-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8656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F1731D-2137-414C-8208-EEEE9392D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Areas for </a:t>
            </a:r>
            <a:r>
              <a:rPr lang="fr-FR" dirty="0" err="1"/>
              <a:t>improvement</a:t>
            </a:r>
            <a:r>
              <a:rPr lang="fr-FR" dirty="0"/>
              <a:t>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8687FB-5AA9-4369-88C2-7444504AF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Fréquence de sauvegarde des données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Améliorer le style de l’application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1272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CA7EF1B-77D1-43C2-976A-265D5E427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Motivation 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C4EBDF1-52CC-46D9-9944-A616AEC3E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fr-FR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fr-FR" sz="2400" dirty="0">
                <a:solidFill>
                  <a:srgbClr val="000000"/>
                </a:solidFill>
              </a:rPr>
              <a:t>This native application records phone </a:t>
            </a:r>
            <a:r>
              <a:rPr lang="fr-FR" sz="2400" dirty="0" err="1">
                <a:solidFill>
                  <a:srgbClr val="000000"/>
                </a:solidFill>
              </a:rPr>
              <a:t>sensor</a:t>
            </a:r>
            <a:r>
              <a:rPr lang="fr-FR" sz="2400" dirty="0">
                <a:solidFill>
                  <a:srgbClr val="000000"/>
                </a:solidFill>
              </a:rPr>
              <a:t> data and can </a:t>
            </a:r>
            <a:r>
              <a:rPr lang="fr-FR" sz="2400" dirty="0" err="1">
                <a:solidFill>
                  <a:srgbClr val="000000"/>
                </a:solidFill>
              </a:rPr>
              <a:t>take</a:t>
            </a:r>
            <a:r>
              <a:rPr lang="fr-FR" sz="2400" dirty="0">
                <a:solidFill>
                  <a:srgbClr val="000000"/>
                </a:solidFill>
              </a:rPr>
              <a:t> a </a:t>
            </a:r>
            <a:r>
              <a:rPr lang="fr-FR" sz="2400" dirty="0" err="1">
                <a:solidFill>
                  <a:srgbClr val="000000"/>
                </a:solidFill>
              </a:rPr>
              <a:t>picture</a:t>
            </a:r>
            <a:r>
              <a:rPr lang="fr-FR" sz="2400" dirty="0">
                <a:solidFill>
                  <a:srgbClr val="000000"/>
                </a:solidFill>
              </a:rPr>
              <a:t> to  have </a:t>
            </a:r>
            <a:r>
              <a:rPr lang="fr-FR" sz="2400" dirty="0" err="1">
                <a:solidFill>
                  <a:srgbClr val="000000"/>
                </a:solidFill>
              </a:rPr>
              <a:t>pictures</a:t>
            </a:r>
            <a:r>
              <a:rPr lang="fr-FR" sz="2400" dirty="0">
                <a:solidFill>
                  <a:srgbClr val="000000"/>
                </a:solidFill>
              </a:rPr>
              <a:t> of the </a:t>
            </a:r>
            <a:r>
              <a:rPr lang="fr-FR" sz="2400" dirty="0" err="1">
                <a:solidFill>
                  <a:srgbClr val="000000"/>
                </a:solidFill>
              </a:rPr>
              <a:t>car’s</a:t>
            </a:r>
            <a:r>
              <a:rPr lang="fr-FR" sz="2400" dirty="0">
                <a:solidFill>
                  <a:srgbClr val="000000"/>
                </a:solidFill>
              </a:rPr>
              <a:t> </a:t>
            </a:r>
            <a:r>
              <a:rPr lang="fr-FR" sz="2400" dirty="0" err="1">
                <a:solidFill>
                  <a:srgbClr val="000000"/>
                </a:solidFill>
              </a:rPr>
              <a:t>speedometer</a:t>
            </a:r>
            <a:r>
              <a:rPr lang="fr-FR" sz="2400" dirty="0">
                <a:solidFill>
                  <a:srgbClr val="000000"/>
                </a:solidFill>
              </a:rPr>
              <a:t>.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000000"/>
                </a:solidFill>
              </a:rPr>
              <a:t>The </a:t>
            </a:r>
            <a:r>
              <a:rPr lang="fr-FR" sz="2400" dirty="0" err="1">
                <a:solidFill>
                  <a:srgbClr val="000000"/>
                </a:solidFill>
              </a:rPr>
              <a:t>purpose</a:t>
            </a:r>
            <a:r>
              <a:rPr lang="fr-FR" sz="2400" dirty="0">
                <a:solidFill>
                  <a:srgbClr val="000000"/>
                </a:solidFill>
              </a:rPr>
              <a:t> </a:t>
            </a:r>
            <a:r>
              <a:rPr lang="fr-FR" sz="2400" dirty="0" err="1">
                <a:solidFill>
                  <a:srgbClr val="000000"/>
                </a:solidFill>
              </a:rPr>
              <a:t>is</a:t>
            </a:r>
            <a:r>
              <a:rPr lang="fr-FR" sz="2400" dirty="0">
                <a:solidFill>
                  <a:srgbClr val="000000"/>
                </a:solidFill>
              </a:rPr>
              <a:t>  to </a:t>
            </a:r>
            <a:r>
              <a:rPr lang="fr-FR" sz="2400" dirty="0" err="1">
                <a:solidFill>
                  <a:srgbClr val="000000"/>
                </a:solidFill>
              </a:rPr>
              <a:t>convert</a:t>
            </a:r>
            <a:r>
              <a:rPr lang="fr-FR" sz="2400" dirty="0">
                <a:solidFill>
                  <a:srgbClr val="000000"/>
                </a:solidFill>
              </a:rPr>
              <a:t> </a:t>
            </a:r>
            <a:r>
              <a:rPr lang="fr-FR" sz="2400" dirty="0" err="1">
                <a:solidFill>
                  <a:srgbClr val="000000"/>
                </a:solidFill>
              </a:rPr>
              <a:t>this</a:t>
            </a:r>
            <a:r>
              <a:rPr lang="fr-FR" sz="2400" dirty="0">
                <a:solidFill>
                  <a:srgbClr val="000000"/>
                </a:solidFill>
              </a:rPr>
              <a:t> data </a:t>
            </a:r>
            <a:r>
              <a:rPr lang="fr-FR" sz="2400" dirty="0" err="1">
                <a:solidFill>
                  <a:srgbClr val="000000"/>
                </a:solidFill>
              </a:rPr>
              <a:t>into</a:t>
            </a:r>
            <a:r>
              <a:rPr lang="fr-FR" sz="2400" dirty="0">
                <a:solidFill>
                  <a:srgbClr val="000000"/>
                </a:solidFill>
              </a:rPr>
              <a:t> a </a:t>
            </a:r>
            <a:r>
              <a:rPr lang="fr-FR" sz="2400" dirty="0" err="1">
                <a:solidFill>
                  <a:srgbClr val="000000"/>
                </a:solidFill>
              </a:rPr>
              <a:t>rumble</a:t>
            </a:r>
            <a:r>
              <a:rPr lang="fr-FR" sz="2400" dirty="0">
                <a:solidFill>
                  <a:srgbClr val="000000"/>
                </a:solidFill>
              </a:rPr>
              <a:t> signal.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000000"/>
                </a:solidFill>
              </a:rPr>
              <a:t> </a:t>
            </a:r>
          </a:p>
          <a:p>
            <a:pPr marL="0" indent="0">
              <a:buNone/>
            </a:pPr>
            <a:endParaRPr lang="fr-FR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246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0416019-D51C-471D-95B3-D1A7768F3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fr-FR" sz="400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D53BFC-091B-46AE-AF45-8B84F8E28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832" y="2962451"/>
            <a:ext cx="3369053" cy="29430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/>
              <a:t>Ionic :</a:t>
            </a:r>
          </a:p>
          <a:p>
            <a:pPr>
              <a:buFontTx/>
              <a:buChar char="-"/>
            </a:pPr>
            <a:r>
              <a:rPr lang="fr-FR" sz="2000" dirty="0" err="1"/>
              <a:t>is</a:t>
            </a:r>
            <a:r>
              <a:rPr lang="fr-FR" sz="2000" dirty="0"/>
              <a:t> a </a:t>
            </a:r>
            <a:r>
              <a:rPr lang="fr-FR" sz="2000" dirty="0" err="1"/>
              <a:t>framework</a:t>
            </a:r>
            <a:r>
              <a:rPr lang="fr-FR" sz="2000" dirty="0"/>
              <a:t> free, open source for </a:t>
            </a:r>
            <a:r>
              <a:rPr lang="fr-FR" sz="2000" dirty="0" err="1"/>
              <a:t>developping</a:t>
            </a:r>
            <a:r>
              <a:rPr lang="fr-FR" sz="2000" dirty="0"/>
              <a:t> native app.</a:t>
            </a:r>
          </a:p>
          <a:p>
            <a:pPr>
              <a:buFontTx/>
              <a:buChar char="-"/>
            </a:pPr>
            <a:r>
              <a:rPr lang="fr-FR" sz="2000" dirty="0"/>
              <a:t>Has </a:t>
            </a:r>
            <a:r>
              <a:rPr lang="fr-FR" sz="2000" dirty="0" err="1"/>
              <a:t>his</a:t>
            </a:r>
            <a:r>
              <a:rPr lang="fr-FR" sz="2000" dirty="0"/>
              <a:t> </a:t>
            </a:r>
            <a:r>
              <a:rPr lang="fr-FR" sz="2000" dirty="0" err="1"/>
              <a:t>own</a:t>
            </a:r>
            <a:r>
              <a:rPr lang="fr-FR" sz="2000" dirty="0"/>
              <a:t> </a:t>
            </a:r>
            <a:r>
              <a:rPr lang="fr-FR" sz="2000" dirty="0" err="1"/>
              <a:t>emulate</a:t>
            </a:r>
            <a:r>
              <a:rPr lang="fr-FR" sz="2000" dirty="0"/>
              <a:t> </a:t>
            </a:r>
            <a:r>
              <a:rPr lang="fr-FR" sz="2000" dirty="0" err="1"/>
              <a:t>autaumatically</a:t>
            </a:r>
            <a:r>
              <a:rPr lang="fr-FR" sz="2000" dirty="0"/>
              <a:t> </a:t>
            </a:r>
            <a:r>
              <a:rPr lang="fr-FR" sz="2000" dirty="0" err="1"/>
              <a:t>generated</a:t>
            </a:r>
            <a:r>
              <a:rPr lang="fr-FR" sz="2000" dirty="0"/>
              <a:t>.</a:t>
            </a:r>
          </a:p>
          <a:p>
            <a:pPr>
              <a:buFontTx/>
              <a:buChar char="-"/>
            </a:pPr>
            <a:r>
              <a:rPr lang="fr-FR" sz="2000" dirty="0"/>
              <a:t>Design and </a:t>
            </a:r>
            <a:r>
              <a:rPr lang="fr-FR" sz="2000" dirty="0" err="1"/>
              <a:t>deploy</a:t>
            </a:r>
            <a:r>
              <a:rPr lang="fr-FR" sz="2000" dirty="0"/>
              <a:t> application on </a:t>
            </a:r>
            <a:r>
              <a:rPr lang="fr-FR" sz="2000" dirty="0" err="1"/>
              <a:t>android</a:t>
            </a:r>
            <a:r>
              <a:rPr lang="fr-FR" sz="2000" dirty="0"/>
              <a:t>, </a:t>
            </a:r>
            <a:r>
              <a:rPr lang="fr-FR" sz="2000" dirty="0" err="1"/>
              <a:t>iOs</a:t>
            </a:r>
            <a:r>
              <a:rPr lang="fr-FR" sz="2000" dirty="0"/>
              <a:t> and </a:t>
            </a:r>
            <a:r>
              <a:rPr lang="fr-FR" sz="2000" dirty="0" err="1"/>
              <a:t>windows</a:t>
            </a:r>
            <a:r>
              <a:rPr lang="fr-FR" sz="2000" dirty="0"/>
              <a:t>.</a:t>
            </a:r>
          </a:p>
          <a:p>
            <a:pPr marL="0" indent="0">
              <a:buNone/>
            </a:pPr>
            <a:endParaRPr lang="fr-FR" sz="1600" dirty="0"/>
          </a:p>
        </p:txBody>
      </p:sp>
      <p:pic>
        <p:nvPicPr>
          <p:cNvPr id="1026" name="Picture 2" descr="RÃ©sultats de recherche d'images pour Â«Â ionic architecture frameworkÂ Â»">
            <a:extLst>
              <a:ext uri="{FF2B5EF4-FFF2-40B4-BE49-F238E27FC236}">
                <a16:creationId xmlns:a16="http://schemas.microsoft.com/office/drawing/2014/main" id="{734B31A1-A423-4DE3-B8C2-B278BA30E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892" y="2803662"/>
            <a:ext cx="6097323" cy="282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436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19880F5-FCDF-497F-A937-45F313EAE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Application design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973B0CE6-1FE1-43FA-A470-305B20D102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1685671"/>
              </p:ext>
            </p:extLst>
          </p:nvPr>
        </p:nvGraphicFramePr>
        <p:xfrm>
          <a:off x="5459413" y="2052536"/>
          <a:ext cx="6089650" cy="4161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2718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0416019-D51C-471D-95B3-D1A7768F3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rgbClr val="FFFFFF"/>
                </a:solidFill>
              </a:rPr>
              <a:t>1/ Navigation </a:t>
            </a:r>
            <a:r>
              <a:rPr lang="fr-FR" sz="4000" dirty="0" err="1">
                <a:solidFill>
                  <a:srgbClr val="FFFFFF"/>
                </a:solidFill>
              </a:rPr>
              <a:t>sensor</a:t>
            </a:r>
            <a:r>
              <a:rPr lang="fr-FR" sz="4000" dirty="0">
                <a:solidFill>
                  <a:srgbClr val="FFFFFF"/>
                </a:solidFill>
              </a:rPr>
              <a:t>: The </a:t>
            </a:r>
            <a:r>
              <a:rPr lang="fr-FR" sz="4000" dirty="0" err="1">
                <a:solidFill>
                  <a:srgbClr val="FFFFFF"/>
                </a:solidFill>
              </a:rPr>
              <a:t>accelerometer</a:t>
            </a:r>
            <a:endParaRPr lang="fr-FR" sz="4000" dirty="0">
              <a:solidFill>
                <a:srgbClr val="FFFFFF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D53BFC-091B-46AE-AF45-8B84F8E28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6930" y="2693030"/>
            <a:ext cx="3796057" cy="3358853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fr-FR" sz="2000" dirty="0" err="1"/>
              <a:t>Measure</a:t>
            </a:r>
            <a:r>
              <a:rPr lang="fr-FR" sz="2000" dirty="0"/>
              <a:t> the orientation, vibration and </a:t>
            </a:r>
            <a:r>
              <a:rPr lang="fr-FR" sz="2000" dirty="0" err="1"/>
              <a:t>acceleration</a:t>
            </a:r>
            <a:r>
              <a:rPr lang="fr-FR" sz="2000" dirty="0"/>
              <a:t> of a motion of a structure. </a:t>
            </a:r>
          </a:p>
          <a:p>
            <a:pPr>
              <a:buFontTx/>
              <a:buChar char="-"/>
            </a:pPr>
            <a:r>
              <a:rPr lang="fr-FR" sz="2000" dirty="0"/>
              <a:t>3 axes are </a:t>
            </a:r>
            <a:r>
              <a:rPr lang="fr-FR" sz="2000" dirty="0" err="1"/>
              <a:t>defined</a:t>
            </a:r>
            <a:r>
              <a:rPr lang="fr-FR" sz="2000" dirty="0"/>
              <a:t>: x, y and z. </a:t>
            </a:r>
            <a:r>
              <a:rPr lang="fr-FR" sz="2000" dirty="0" err="1"/>
              <a:t>Those</a:t>
            </a:r>
            <a:r>
              <a:rPr lang="fr-FR" sz="2000" dirty="0"/>
              <a:t> axes have a </a:t>
            </a:r>
            <a:r>
              <a:rPr lang="fr-FR" sz="2000" dirty="0" err="1"/>
              <a:t>device’s</a:t>
            </a:r>
            <a:r>
              <a:rPr lang="fr-FR" sz="2000" dirty="0"/>
              <a:t> </a:t>
            </a:r>
            <a:r>
              <a:rPr lang="fr-FR" sz="2000" dirty="0" err="1"/>
              <a:t>acceleration</a:t>
            </a:r>
            <a:r>
              <a:rPr lang="fr-FR" sz="2000" dirty="0"/>
              <a:t> value.</a:t>
            </a:r>
          </a:p>
          <a:p>
            <a:pPr>
              <a:buFontTx/>
              <a:buChar char="-"/>
            </a:pPr>
            <a:r>
              <a:rPr lang="fr-FR" sz="2000" dirty="0" err="1"/>
              <a:t>Units</a:t>
            </a:r>
            <a:r>
              <a:rPr lang="fr-FR" sz="2000" dirty="0"/>
              <a:t>: </a:t>
            </a:r>
            <a:r>
              <a:rPr lang="fr-FR" sz="2000" dirty="0" err="1"/>
              <a:t>meters</a:t>
            </a:r>
            <a:r>
              <a:rPr lang="fr-FR" sz="2000" dirty="0"/>
              <a:t> per second </a:t>
            </a:r>
            <a:r>
              <a:rPr lang="fr-FR" sz="2000" dirty="0" err="1"/>
              <a:t>squared</a:t>
            </a:r>
            <a:r>
              <a:rPr lang="fr-FR" sz="2000" dirty="0"/>
              <a:t> (m/s^2)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7FA1178-1FFC-4B0C-9B3C-C5907F4BF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605" y="2461444"/>
            <a:ext cx="580072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17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0416019-D51C-471D-95B3-D1A7768F3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rgbClr val="FFFFFF"/>
                </a:solidFill>
              </a:rPr>
              <a:t>1/ Navigation </a:t>
            </a:r>
            <a:r>
              <a:rPr lang="fr-FR" sz="4000" dirty="0" err="1">
                <a:solidFill>
                  <a:srgbClr val="FFFFFF"/>
                </a:solidFill>
              </a:rPr>
              <a:t>sensor</a:t>
            </a:r>
            <a:r>
              <a:rPr lang="fr-FR" sz="4000" dirty="0">
                <a:solidFill>
                  <a:srgbClr val="FFFFFF"/>
                </a:solidFill>
              </a:rPr>
              <a:t>: The gyroscope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D53BFC-091B-46AE-AF45-8B84F8E28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58" y="2871096"/>
            <a:ext cx="3796057" cy="3358853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fr-FR" sz="2000" dirty="0"/>
              <a:t>The gyroscope uses </a:t>
            </a:r>
            <a:r>
              <a:rPr lang="fr-FR" sz="2000" dirty="0" err="1"/>
              <a:t>health</a:t>
            </a:r>
            <a:r>
              <a:rPr lang="fr-FR" sz="2000" dirty="0"/>
              <a:t> </a:t>
            </a:r>
            <a:r>
              <a:rPr lang="fr-FR" sz="2000" dirty="0" err="1"/>
              <a:t>gravity</a:t>
            </a:r>
            <a:r>
              <a:rPr lang="fr-FR" sz="2000" dirty="0"/>
              <a:t> to </a:t>
            </a:r>
            <a:r>
              <a:rPr lang="fr-FR" sz="2000" dirty="0" err="1"/>
              <a:t>determine</a:t>
            </a:r>
            <a:r>
              <a:rPr lang="fr-FR" sz="2000" dirty="0"/>
              <a:t> the orientation of a structure.</a:t>
            </a:r>
          </a:p>
          <a:p>
            <a:pPr>
              <a:buFontTx/>
              <a:buChar char="-"/>
            </a:pPr>
            <a:r>
              <a:rPr lang="fr-FR" sz="2000" dirty="0"/>
              <a:t>3 axes are </a:t>
            </a:r>
            <a:r>
              <a:rPr lang="fr-FR" sz="2000" dirty="0" err="1"/>
              <a:t>defined</a:t>
            </a:r>
            <a:r>
              <a:rPr lang="fr-FR" sz="2000" dirty="0"/>
              <a:t>: x, y and z. </a:t>
            </a:r>
            <a:r>
              <a:rPr lang="fr-FR" sz="2000" dirty="0" err="1"/>
              <a:t>Those</a:t>
            </a:r>
            <a:r>
              <a:rPr lang="fr-FR" sz="2000" dirty="0"/>
              <a:t> axes have a </a:t>
            </a:r>
            <a:r>
              <a:rPr lang="fr-FR" sz="2000" dirty="0" err="1"/>
              <a:t>device’s</a:t>
            </a:r>
            <a:r>
              <a:rPr lang="fr-FR" sz="2000" dirty="0"/>
              <a:t> gyroscope value.</a:t>
            </a:r>
          </a:p>
          <a:p>
            <a:pPr>
              <a:buFontTx/>
              <a:buChar char="-"/>
            </a:pPr>
            <a:r>
              <a:rPr lang="fr-FR" sz="2000" dirty="0" err="1"/>
              <a:t>Units</a:t>
            </a:r>
            <a:r>
              <a:rPr lang="fr-FR" sz="2000" dirty="0"/>
              <a:t>: </a:t>
            </a:r>
            <a:r>
              <a:rPr lang="fr-FR" sz="2000" dirty="0" err="1"/>
              <a:t>degrees</a:t>
            </a:r>
            <a:r>
              <a:rPr lang="fr-FR" sz="2000" dirty="0"/>
              <a:t> per second (°/s)</a:t>
            </a:r>
          </a:p>
          <a:p>
            <a:pPr>
              <a:buFontTx/>
              <a:buChar char="-"/>
            </a:pPr>
            <a:endParaRPr lang="fr-FR" sz="2000" dirty="0"/>
          </a:p>
          <a:p>
            <a:pPr>
              <a:buFontTx/>
              <a:buChar char="-"/>
            </a:pPr>
            <a:endParaRPr lang="fr-FR" sz="2000" dirty="0"/>
          </a:p>
        </p:txBody>
      </p:sp>
      <p:pic>
        <p:nvPicPr>
          <p:cNvPr id="10" name="gyroscope">
            <a:hlinkClick r:id="" action="ppaction://media"/>
            <a:extLst>
              <a:ext uri="{FF2B5EF4-FFF2-40B4-BE49-F238E27FC236}">
                <a16:creationId xmlns:a16="http://schemas.microsoft.com/office/drawing/2014/main" id="{1BF0D260-2CA4-4711-B1FB-3D72CC44AE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81868" y="2670095"/>
            <a:ext cx="4099544" cy="30746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FA63991-5441-431A-962F-86E265C9F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7115" y="2746332"/>
            <a:ext cx="3778710" cy="335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9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91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0416019-D51C-471D-95B3-D1A7768F3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rgbClr val="FFFFFF"/>
                </a:solidFill>
              </a:rPr>
              <a:t>1/ Navigation </a:t>
            </a:r>
            <a:r>
              <a:rPr lang="fr-FR" sz="4000" dirty="0" err="1">
                <a:solidFill>
                  <a:srgbClr val="FFFFFF"/>
                </a:solidFill>
              </a:rPr>
              <a:t>sensor</a:t>
            </a:r>
            <a:r>
              <a:rPr lang="fr-FR" sz="4000" dirty="0">
                <a:solidFill>
                  <a:srgbClr val="FFFFFF"/>
                </a:solidFill>
              </a:rPr>
              <a:t>: The </a:t>
            </a:r>
            <a:r>
              <a:rPr lang="fr-FR" sz="4000" dirty="0" err="1">
                <a:solidFill>
                  <a:srgbClr val="FFFFFF"/>
                </a:solidFill>
              </a:rPr>
              <a:t>Geolocation</a:t>
            </a:r>
            <a:r>
              <a:rPr lang="fr-FR" sz="4000" dirty="0">
                <a:solidFill>
                  <a:srgbClr val="FFFFFF"/>
                </a:solidFill>
              </a:rPr>
              <a:t>/GPS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D53BFC-091B-46AE-AF45-8B84F8E28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6930" y="2693030"/>
            <a:ext cx="3796057" cy="3358853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fr-FR" sz="2000" dirty="0" err="1"/>
              <a:t>Gives</a:t>
            </a:r>
            <a:r>
              <a:rPr lang="fr-FR" sz="2000" dirty="0"/>
              <a:t> the </a:t>
            </a:r>
            <a:r>
              <a:rPr lang="fr-FR" sz="2000" dirty="0" err="1"/>
              <a:t>geographic</a:t>
            </a:r>
            <a:r>
              <a:rPr lang="fr-FR" sz="2000" dirty="0"/>
              <a:t> location of the place </a:t>
            </a:r>
            <a:r>
              <a:rPr lang="fr-FR" sz="2000" dirty="0" err="1"/>
              <a:t>where</a:t>
            </a:r>
            <a:r>
              <a:rPr lang="fr-FR" sz="2000" dirty="0"/>
              <a:t> the user </a:t>
            </a:r>
            <a:r>
              <a:rPr lang="fr-FR" sz="2000" dirty="0" err="1"/>
              <a:t>is</a:t>
            </a:r>
            <a:r>
              <a:rPr lang="fr-FR" sz="2000" dirty="0"/>
              <a:t>. </a:t>
            </a:r>
            <a:r>
              <a:rPr lang="fr-FR" sz="2000" dirty="0" err="1"/>
              <a:t>We</a:t>
            </a:r>
            <a:r>
              <a:rPr lang="fr-FR" sz="2000" dirty="0"/>
              <a:t> </a:t>
            </a:r>
            <a:r>
              <a:rPr lang="fr-FR" sz="2000" dirty="0" err="1"/>
              <a:t>get</a:t>
            </a:r>
            <a:r>
              <a:rPr lang="fr-FR" sz="2000" dirty="0"/>
              <a:t> the </a:t>
            </a:r>
            <a:r>
              <a:rPr lang="fr-FR" sz="2000" dirty="0" err="1"/>
              <a:t>lattitude</a:t>
            </a:r>
            <a:r>
              <a:rPr lang="fr-FR" sz="2000" dirty="0"/>
              <a:t> and longitude.</a:t>
            </a:r>
          </a:p>
          <a:p>
            <a:pPr>
              <a:buFontTx/>
              <a:buChar char="-"/>
            </a:pPr>
            <a:endParaRPr lang="fr-FR" sz="2000" dirty="0"/>
          </a:p>
        </p:txBody>
      </p:sp>
      <p:pic>
        <p:nvPicPr>
          <p:cNvPr id="1026" name="Picture 2" descr="RÃ©sultats de recherche d'images pour Â«Â geolocationÂ Â»">
            <a:extLst>
              <a:ext uri="{FF2B5EF4-FFF2-40B4-BE49-F238E27FC236}">
                <a16:creationId xmlns:a16="http://schemas.microsoft.com/office/drawing/2014/main" id="{8A2EA6DF-452D-44A1-AF34-D49782E29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864" y="2762731"/>
            <a:ext cx="57150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721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0416019-D51C-471D-95B3-D1A7768F3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rgbClr val="FFFFFF"/>
                </a:solidFill>
              </a:rPr>
              <a:t>2/ </a:t>
            </a:r>
            <a:r>
              <a:rPr lang="fr-FR" sz="4000" dirty="0" err="1">
                <a:solidFill>
                  <a:srgbClr val="FFFFFF"/>
                </a:solidFill>
              </a:rPr>
              <a:t>Creation</a:t>
            </a:r>
            <a:r>
              <a:rPr lang="fr-FR" sz="4000" dirty="0">
                <a:solidFill>
                  <a:srgbClr val="FFFFFF"/>
                </a:solidFill>
              </a:rPr>
              <a:t> of a </a:t>
            </a:r>
            <a:r>
              <a:rPr lang="fr-FR" sz="4000" dirty="0" err="1">
                <a:solidFill>
                  <a:srgbClr val="FFFFFF"/>
                </a:solidFill>
              </a:rPr>
              <a:t>database</a:t>
            </a:r>
            <a:r>
              <a:rPr lang="fr-FR" sz="40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D53BFC-091B-46AE-AF45-8B84F8E28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6930" y="2693030"/>
            <a:ext cx="3796057" cy="335885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fr-FR" sz="2000" dirty="0"/>
          </a:p>
        </p:txBody>
      </p:sp>
      <p:pic>
        <p:nvPicPr>
          <p:cNvPr id="4" name="Picture 2" descr="RÃ©sultats de recherche d'images pour Â«Â sqlite databaseÂ Â»">
            <a:extLst>
              <a:ext uri="{FF2B5EF4-FFF2-40B4-BE49-F238E27FC236}">
                <a16:creationId xmlns:a16="http://schemas.microsoft.com/office/drawing/2014/main" id="{DB4A7B6B-1913-4B96-9FF7-3C0D991D6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764" y="2693030"/>
            <a:ext cx="2857605" cy="135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Ã©sultats de recherche d'images pour Â«Â ionic storageÂ Â»">
            <a:extLst>
              <a:ext uri="{FF2B5EF4-FFF2-40B4-BE49-F238E27FC236}">
                <a16:creationId xmlns:a16="http://schemas.microsoft.com/office/drawing/2014/main" id="{0B347082-83A2-4BF7-B9E9-5C2095C1F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9875" y="4048011"/>
            <a:ext cx="2453382" cy="173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196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2AEAE1-E659-483B-A48C-246C6EA96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45F2BD-6C42-4ADB-9661-CD97C5391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373372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</TotalTime>
  <Words>250</Words>
  <Application>Microsoft Office PowerPoint</Application>
  <PresentationFormat>Grand écran</PresentationFormat>
  <Paragraphs>31</Paragraphs>
  <Slides>10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Thème Office</vt:lpstr>
      <vt:lpstr>An application to save your navigation data</vt:lpstr>
      <vt:lpstr>Motivation  </vt:lpstr>
      <vt:lpstr>Introduction</vt:lpstr>
      <vt:lpstr>Application design</vt:lpstr>
      <vt:lpstr>1/ Navigation sensor: The accelerometer</vt:lpstr>
      <vt:lpstr>1/ Navigation sensor: The gyroscope</vt:lpstr>
      <vt:lpstr>1/ Navigation sensor: The Geolocation/GPS</vt:lpstr>
      <vt:lpstr>2/ Creation of a database </vt:lpstr>
      <vt:lpstr>Conclusion</vt:lpstr>
      <vt:lpstr>Areas for improvement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application to save your navigation data</dc:title>
  <dc:creator>astrid kouadio</dc:creator>
  <cp:lastModifiedBy>astrid kouadio</cp:lastModifiedBy>
  <cp:revision>13</cp:revision>
  <dcterms:created xsi:type="dcterms:W3CDTF">2018-08-31T07:29:52Z</dcterms:created>
  <dcterms:modified xsi:type="dcterms:W3CDTF">2018-09-05T03:17:50Z</dcterms:modified>
</cp:coreProperties>
</file>